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74" r:id="rId5"/>
    <p:sldId id="259" r:id="rId6"/>
    <p:sldId id="263" r:id="rId7"/>
    <p:sldId id="264" r:id="rId8"/>
    <p:sldId id="270" r:id="rId9"/>
    <p:sldId id="272" r:id="rId10"/>
    <p:sldId id="277" r:id="rId11"/>
    <p:sldId id="278" r:id="rId12"/>
    <p:sldId id="276" r:id="rId13"/>
    <p:sldId id="275" r:id="rId14"/>
    <p:sldId id="260" r:id="rId15"/>
    <p:sldId id="261" r:id="rId16"/>
    <p:sldId id="262" r:id="rId17"/>
    <p:sldId id="265" r:id="rId18"/>
    <p:sldId id="266" r:id="rId19"/>
    <p:sldId id="267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327"/>
  </p:normalViewPr>
  <p:slideViewPr>
    <p:cSldViewPr snapToGrid="0">
      <p:cViewPr varScale="1">
        <p:scale>
          <a:sx n="93" d="100"/>
          <a:sy n="93" d="100"/>
        </p:scale>
        <p:origin x="21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0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8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0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0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87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2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8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4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wayambhu/parkEz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pngall.com/folders-png/download/5750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folders-png/download/575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73412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ugeek.github.io/blog/post/2019-02-24-instalar-servicios-o-aplicaciones-con-docker-para-tu-raspberry-o-cualquier-servidor-gnu-linux.html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pngimg.com/download/7341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hyperlink" Target="https://pngimg.com/download/7341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50E84-B8AF-8AF2-E367-54FF56AC8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089" r="-1" b="254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5" name="Freeform: Shape 1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1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1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1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4AC478-7DFE-722E-CBD3-926749C73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ParkEZ </a:t>
            </a:r>
            <a:r>
              <a:rPr lang="en-US" sz="6600" dirty="0" err="1">
                <a:solidFill>
                  <a:srgbClr val="FFFFFF"/>
                </a:solidFill>
              </a:rPr>
              <a:t>Github</a:t>
            </a:r>
            <a:r>
              <a:rPr lang="en-US" sz="6600" dirty="0">
                <a:solidFill>
                  <a:srgbClr val="FFFFFF"/>
                </a:solidFill>
              </a:rPr>
              <a:t> Repo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3EA4D-A8B1-1172-0CCE-10FF95E1E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Team 2</a:t>
            </a:r>
          </a:p>
          <a:p>
            <a:pPr algn="l"/>
            <a:r>
              <a:rPr lang="en-US" sz="1500" dirty="0">
                <a:solidFill>
                  <a:schemeClr val="bg1"/>
                </a:solidFill>
              </a:rPr>
              <a:t>Krunal Bhavsar | </a:t>
            </a:r>
            <a:r>
              <a:rPr lang="en-US" sz="1500" dirty="0" err="1">
                <a:solidFill>
                  <a:schemeClr val="bg1"/>
                </a:solidFill>
              </a:rPr>
              <a:t>Shrija</a:t>
            </a:r>
            <a:r>
              <a:rPr lang="en-US" sz="1500" dirty="0">
                <a:solidFill>
                  <a:schemeClr val="bg1"/>
                </a:solidFill>
              </a:rPr>
              <a:t> Reddy | Tom Alex | </a:t>
            </a:r>
            <a:r>
              <a:rPr lang="en-US" sz="1500" dirty="0" err="1">
                <a:solidFill>
                  <a:schemeClr val="bg1"/>
                </a:solidFill>
              </a:rPr>
              <a:t>Suruchi</a:t>
            </a:r>
            <a:r>
              <a:rPr lang="en-US" sz="1500" dirty="0">
                <a:solidFill>
                  <a:schemeClr val="bg1"/>
                </a:solidFill>
              </a:rPr>
              <a:t> Patil | Tom Cookson | Ruchi Sharma | Chetan </a:t>
            </a:r>
            <a:r>
              <a:rPr lang="en-US" sz="1500" dirty="0" err="1">
                <a:solidFill>
                  <a:schemeClr val="bg1"/>
                </a:solidFill>
              </a:rPr>
              <a:t>Besnat</a:t>
            </a:r>
            <a:r>
              <a:rPr lang="en-US" sz="1500" dirty="0">
                <a:solidFill>
                  <a:schemeClr val="bg1"/>
                </a:solidFill>
              </a:rPr>
              <a:t> | Shubham Mittal | Swayambhu Dhuri</a:t>
            </a:r>
          </a:p>
          <a:p>
            <a:pPr algn="l"/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072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77" y="365125"/>
            <a:ext cx="9739746" cy="1325563"/>
          </a:xfrm>
        </p:spPr>
        <p:txBody>
          <a:bodyPr>
            <a:normAutofit/>
          </a:bodyPr>
          <a:lstStyle/>
          <a:p>
            <a:r>
              <a:rPr lang="en-US" dirty="0"/>
              <a:t>Deployment Steps – </a:t>
            </a:r>
            <a:r>
              <a:rPr lang="en-US" sz="2700" dirty="0"/>
              <a:t>Jenkins Dev pipeline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08" y="625871"/>
            <a:ext cx="804069" cy="80406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5BBEA-45BD-E773-9869-3EA7F369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91" y="1486108"/>
            <a:ext cx="8541332" cy="52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0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77" y="365125"/>
            <a:ext cx="9739746" cy="1325563"/>
          </a:xfrm>
        </p:spPr>
        <p:txBody>
          <a:bodyPr>
            <a:normAutofit/>
          </a:bodyPr>
          <a:lstStyle/>
          <a:p>
            <a:r>
              <a:rPr lang="en-US" dirty="0"/>
              <a:t>Deployment Steps – </a:t>
            </a:r>
            <a:r>
              <a:rPr lang="en-US" sz="2700" dirty="0"/>
              <a:t>Jenkins QA pipeline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08" y="625871"/>
            <a:ext cx="804069" cy="80406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B1FE19-363C-558A-0346-265A349E7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132" y="1569236"/>
            <a:ext cx="8430491" cy="51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77" y="365125"/>
            <a:ext cx="9739746" cy="1325563"/>
          </a:xfrm>
        </p:spPr>
        <p:txBody>
          <a:bodyPr>
            <a:normAutofit/>
          </a:bodyPr>
          <a:lstStyle/>
          <a:p>
            <a:r>
              <a:rPr lang="en-US" dirty="0"/>
              <a:t>Deployment Steps – </a:t>
            </a:r>
            <a:r>
              <a:rPr lang="en-US" sz="2700" dirty="0"/>
              <a:t>Jenkins Logs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08" y="625871"/>
            <a:ext cx="804069" cy="80406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82404A-21FC-4742-FB73-DD850570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76" y="1635124"/>
            <a:ext cx="9047023" cy="50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2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77" y="351270"/>
            <a:ext cx="10044550" cy="1325563"/>
          </a:xfrm>
        </p:spPr>
        <p:txBody>
          <a:bodyPr>
            <a:normAutofit/>
          </a:bodyPr>
          <a:lstStyle/>
          <a:p>
            <a:r>
              <a:rPr lang="en-US" dirty="0"/>
              <a:t>Deployment Steps – </a:t>
            </a:r>
            <a:r>
              <a:rPr lang="en-US" sz="2700" dirty="0"/>
              <a:t>Jenkins Deployment Result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08" y="625871"/>
            <a:ext cx="804069" cy="80406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83E9-1B9A-CA3B-502B-826C4AC7E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46" y="1429939"/>
            <a:ext cx="9331546" cy="50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3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359B705B-5D36-0BAD-C656-99A2D64F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8818" y="212725"/>
            <a:ext cx="838200" cy="849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80C83-51E8-F59D-25DD-B51CC50CBE89}"/>
              </a:ext>
            </a:extLst>
          </p:cNvPr>
          <p:cNvSpPr txBox="1"/>
          <p:nvPr/>
        </p:nvSpPr>
        <p:spPr>
          <a:xfrm>
            <a:off x="1427018" y="406643"/>
            <a:ext cx="6066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R1 – Iteration 1: Define Payment Method</a:t>
            </a:r>
          </a:p>
        </p:txBody>
      </p:sp>
      <p:pic>
        <p:nvPicPr>
          <p:cNvPr id="7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6F2BA9D4-D5BA-D32F-155A-5EE387DF6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8818" y="212725"/>
            <a:ext cx="838200" cy="8495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46C7C2-CAD9-B252-DCA9-EED4B3264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8" y="1062226"/>
            <a:ext cx="7640783" cy="55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5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359B705B-5D36-0BAD-C656-99A2D64F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8818" y="212725"/>
            <a:ext cx="838200" cy="849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80C83-51E8-F59D-25DD-B51CC50CBE89}"/>
              </a:ext>
            </a:extLst>
          </p:cNvPr>
          <p:cNvSpPr txBox="1"/>
          <p:nvPr/>
        </p:nvSpPr>
        <p:spPr>
          <a:xfrm>
            <a:off x="1427018" y="406643"/>
            <a:ext cx="517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R1 – Iteration 1: Validate Payment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DF939-A7D9-F418-DB02-4254F2ED6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8" y="1062226"/>
            <a:ext cx="10553538" cy="55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2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359B705B-5D36-0BAD-C656-99A2D64F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8818" y="212725"/>
            <a:ext cx="838200" cy="849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80C83-51E8-F59D-25DD-B51CC50CBE89}"/>
              </a:ext>
            </a:extLst>
          </p:cNvPr>
          <p:cNvSpPr txBox="1"/>
          <p:nvPr/>
        </p:nvSpPr>
        <p:spPr>
          <a:xfrm>
            <a:off x="1427018" y="406643"/>
            <a:ext cx="402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R1 – Iteration 2: Create 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CAC3E-F5A7-2CC5-69D1-AA31EB376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8" y="1062226"/>
            <a:ext cx="76708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42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359B705B-5D36-0BAD-C656-99A2D64F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8818" y="212725"/>
            <a:ext cx="838200" cy="849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80C83-51E8-F59D-25DD-B51CC50CBE89}"/>
              </a:ext>
            </a:extLst>
          </p:cNvPr>
          <p:cNvSpPr txBox="1"/>
          <p:nvPr/>
        </p:nvSpPr>
        <p:spPr>
          <a:xfrm>
            <a:off x="1427018" y="406643"/>
            <a:ext cx="405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R1 – Iteration 2: Modify 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79E21-9F84-A0F2-FCD4-BC46C816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8" y="904875"/>
            <a:ext cx="77216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6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359B705B-5D36-0BAD-C656-99A2D64F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8818" y="212725"/>
            <a:ext cx="838200" cy="849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80C83-51E8-F59D-25DD-B51CC50CBE89}"/>
              </a:ext>
            </a:extLst>
          </p:cNvPr>
          <p:cNvSpPr txBox="1"/>
          <p:nvPr/>
        </p:nvSpPr>
        <p:spPr>
          <a:xfrm>
            <a:off x="1427018" y="406643"/>
            <a:ext cx="521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R1 – Iteration 2: View Ad Statistics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8800F-4BB6-82E2-FB2B-7BD663359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8" y="879475"/>
            <a:ext cx="76962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75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359B705B-5D36-0BAD-C656-99A2D64F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8818" y="212725"/>
            <a:ext cx="838200" cy="849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80C83-51E8-F59D-25DD-B51CC50CBE89}"/>
              </a:ext>
            </a:extLst>
          </p:cNvPr>
          <p:cNvSpPr txBox="1"/>
          <p:nvPr/>
        </p:nvSpPr>
        <p:spPr>
          <a:xfrm>
            <a:off x="1427018" y="406643"/>
            <a:ext cx="5127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R1 – Iteration 2: Track Occupancy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916FF-7E14-4A0B-CC00-70D94B51E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18" y="868308"/>
            <a:ext cx="8783782" cy="59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9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D5A0-2D64-623F-BF61-FEDD2A55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 Link</a:t>
            </a:r>
          </a:p>
        </p:txBody>
      </p:sp>
      <p:pic>
        <p:nvPicPr>
          <p:cNvPr id="5" name="Content Placeholder 4" descr="A logo of a ca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020BB9F-0C53-C133-3349-1EBF6B05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838200" y="1965325"/>
            <a:ext cx="10515599" cy="4527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2F415-B1B4-A559-55D0-8FD0E0360527}"/>
              </a:ext>
            </a:extLst>
          </p:cNvPr>
          <p:cNvSpPr txBox="1"/>
          <p:nvPr/>
        </p:nvSpPr>
        <p:spPr>
          <a:xfrm>
            <a:off x="1260762" y="5334001"/>
            <a:ext cx="9670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🔗 </a:t>
            </a:r>
            <a:r>
              <a:rPr lang="en-US" sz="4000" dirty="0">
                <a:solidFill>
                  <a:schemeClr val="accent4"/>
                </a:solidFill>
                <a:hlinkClick r:id="rId2"/>
              </a:rPr>
              <a:t>https://</a:t>
            </a:r>
            <a:r>
              <a:rPr lang="en-US" sz="4000" dirty="0" err="1">
                <a:solidFill>
                  <a:schemeClr val="accent4"/>
                </a:solidFill>
                <a:hlinkClick r:id="rId2"/>
              </a:rPr>
              <a:t>github.com</a:t>
            </a:r>
            <a:r>
              <a:rPr lang="en-US" sz="4000" dirty="0">
                <a:solidFill>
                  <a:schemeClr val="accent4"/>
                </a:solidFill>
                <a:hlinkClick r:id="rId2"/>
              </a:rPr>
              <a:t>/</a:t>
            </a:r>
            <a:r>
              <a:rPr lang="en-US" sz="4000" dirty="0" err="1">
                <a:solidFill>
                  <a:schemeClr val="accent4"/>
                </a:solidFill>
                <a:hlinkClick r:id="rId2"/>
              </a:rPr>
              <a:t>swayambhu</a:t>
            </a:r>
            <a:r>
              <a:rPr lang="en-US" sz="4000" dirty="0">
                <a:solidFill>
                  <a:schemeClr val="accent4"/>
                </a:solidFill>
                <a:hlinkClick r:id="rId2"/>
              </a:rPr>
              <a:t>/</a:t>
            </a:r>
            <a:r>
              <a:rPr lang="en-US" sz="4000" dirty="0" err="1">
                <a:solidFill>
                  <a:schemeClr val="accent4"/>
                </a:solidFill>
                <a:hlinkClick r:id="rId2"/>
              </a:rPr>
              <a:t>parkEz</a:t>
            </a:r>
            <a:endParaRPr lang="en-US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007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6F410C21-CD43-45A5-A726-CF8B01FD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030EA9A-BC9B-4A24-8288-BD332A6A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C02E7B-E3A7-4649-B0DF-7111FC4D9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466D70-407D-4A6C-887C-F213B7662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419DCF-E52E-4774-921F-1A9E589C0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6887A1-BF5F-455B-B3D0-A0FA7B7DD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76C740-196E-47D9-97DD-FA626C70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7BFC62-FABD-4718-9C08-C31EF1745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8C2B3B-42DE-4307-A7F5-3C51DD2D9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0C6FE7A-5F50-46A9-B473-A40F60CF9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2BF817-B70D-4687-9A70-09C0C6CF8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CAC004-4B7F-45C4-834A-116FD2D03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93C743-6F98-4322-B366-AD0353B10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D3C2310-33DE-4B73-A297-67D5721A8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8B8B6B-A236-4752-937C-83AF1C4EC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6B9790-C202-4F5D-8BEC-1305577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0884AE-BEEF-4D8B-B59B-1EFC91429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DC19431-34DB-4F62-A4D8-ED38ECCB9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F5735E-2BC7-4236-B830-616EBBBC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Bottom Right">
            <a:extLst>
              <a:ext uri="{FF2B5EF4-FFF2-40B4-BE49-F238E27FC236}">
                <a16:creationId xmlns:a16="http://schemas.microsoft.com/office/drawing/2014/main" id="{83664CB5-2BA0-493E-BEC5-BACF868A1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DC3445-FC3D-4F90-BC75-AD8EDD18A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4" name="Graphic 157">
              <a:extLst>
                <a:ext uri="{FF2B5EF4-FFF2-40B4-BE49-F238E27FC236}">
                  <a16:creationId xmlns:a16="http://schemas.microsoft.com/office/drawing/2014/main" id="{70D6C503-0ABE-48A7-BA0B-D5A26B558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DEB1DC4-C3A0-4645-B456-02A9FFA2C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ECF4175-31D6-4A9B-87A4-4C2966749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08D2906-75CA-4435-A320-08EBBA06B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1B8B373-782A-4568-BDF3-093F398F1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07C3AD9-7FDD-480C-91FF-0D3A977DF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8EF16B5-D539-41A0-9FDE-164CE88F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FFF8CB-E294-4944-A954-FC2866B25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CD3167-A8E1-4652-8AFE-0E5D9A90C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BAD60C-2BD8-68A7-EF93-13D2ADCD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52" y="1376638"/>
            <a:ext cx="9988166" cy="2785797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98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FE88-9F3B-B8DD-C77B-AB18ED4C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410"/>
            <a:ext cx="10515600" cy="1325563"/>
          </a:xfrm>
        </p:spPr>
        <p:txBody>
          <a:bodyPr/>
          <a:lstStyle/>
          <a:p>
            <a:r>
              <a:rPr lang="en-US" dirty="0"/>
              <a:t>GitHub Repo structure</a:t>
            </a:r>
          </a:p>
        </p:txBody>
      </p:sp>
      <p:pic>
        <p:nvPicPr>
          <p:cNvPr id="5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57380F22-4902-2685-92D6-C3BA03519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3000" y="981838"/>
            <a:ext cx="1244110" cy="1260885"/>
          </a:xfrm>
        </p:spPr>
      </p:pic>
      <p:pic>
        <p:nvPicPr>
          <p:cNvPr id="10" name="Picture 9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20230D6E-63B6-6AB5-7A01-8A118D168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2533592"/>
            <a:ext cx="700088" cy="700088"/>
          </a:xfrm>
          <a:prstGeom prst="rect">
            <a:avLst/>
          </a:prstGeom>
        </p:spPr>
      </p:pic>
      <p:pic>
        <p:nvPicPr>
          <p:cNvPr id="12" name="Picture 11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C5CA4D77-415B-CDDE-2F0D-A3F21DDE7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3376496"/>
            <a:ext cx="700088" cy="700088"/>
          </a:xfrm>
          <a:prstGeom prst="rect">
            <a:avLst/>
          </a:prstGeom>
        </p:spPr>
      </p:pic>
      <p:pic>
        <p:nvPicPr>
          <p:cNvPr id="13" name="Picture 12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9D29BAD1-6C36-099A-0BAE-637C852CE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4219400"/>
            <a:ext cx="700088" cy="700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E959C6-C1B9-C387-9D4B-8277319F1F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5527" y="5062304"/>
            <a:ext cx="700088" cy="700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AF205F-5030-6253-2307-4682672D5241}"/>
              </a:ext>
            </a:extLst>
          </p:cNvPr>
          <p:cNvSpPr txBox="1"/>
          <p:nvPr/>
        </p:nvSpPr>
        <p:spPr>
          <a:xfrm>
            <a:off x="4745615" y="269897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046BEB-026D-3A9C-C1E2-6F4D6FC41423}"/>
              </a:ext>
            </a:extLst>
          </p:cNvPr>
          <p:cNvSpPr txBox="1"/>
          <p:nvPr/>
        </p:nvSpPr>
        <p:spPr>
          <a:xfrm>
            <a:off x="4745614" y="354187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D98E3-065A-6EEE-9B23-ED972AB34D53}"/>
              </a:ext>
            </a:extLst>
          </p:cNvPr>
          <p:cNvSpPr txBox="1"/>
          <p:nvPr/>
        </p:nvSpPr>
        <p:spPr>
          <a:xfrm>
            <a:off x="4745614" y="43847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74E5C-9692-13A0-662C-CF8C5B4CBC03}"/>
              </a:ext>
            </a:extLst>
          </p:cNvPr>
          <p:cNvSpPr txBox="1"/>
          <p:nvPr/>
        </p:nvSpPr>
        <p:spPr>
          <a:xfrm>
            <a:off x="4745614" y="5227682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compose.yaml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1F87C2-35C3-A008-82E6-0B0ACF05EC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5527" y="5905208"/>
            <a:ext cx="700088" cy="700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6CF24D-0C4D-98A1-10AE-0AB92706145E}"/>
              </a:ext>
            </a:extLst>
          </p:cNvPr>
          <p:cNvSpPr txBox="1"/>
          <p:nvPr/>
        </p:nvSpPr>
        <p:spPr>
          <a:xfrm>
            <a:off x="4745614" y="607058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Jenkinsfile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C59BFA-A7DF-A08C-E210-C9F1C78F98C4}"/>
              </a:ext>
            </a:extLst>
          </p:cNvPr>
          <p:cNvCxnSpPr>
            <a:cxnSpLocks/>
          </p:cNvCxnSpPr>
          <p:nvPr/>
        </p:nvCxnSpPr>
        <p:spPr>
          <a:xfrm flipV="1">
            <a:off x="2278342" y="1612281"/>
            <a:ext cx="1189339" cy="914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B61B54-581A-5D2E-4EE8-5FEE9B62C5DC}"/>
              </a:ext>
            </a:extLst>
          </p:cNvPr>
          <p:cNvCxnSpPr>
            <a:cxnSpLocks/>
          </p:cNvCxnSpPr>
          <p:nvPr/>
        </p:nvCxnSpPr>
        <p:spPr>
          <a:xfrm flipV="1">
            <a:off x="3467681" y="1612281"/>
            <a:ext cx="13855" cy="464297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20AFB2-203B-4025-82AA-6B69BC7E089B}"/>
              </a:ext>
            </a:extLst>
          </p:cNvPr>
          <p:cNvCxnSpPr>
            <a:cxnSpLocks/>
          </p:cNvCxnSpPr>
          <p:nvPr/>
        </p:nvCxnSpPr>
        <p:spPr>
          <a:xfrm>
            <a:off x="3450857" y="2930273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542788-55FA-0DBD-5C9B-7F36EDF26AF5}"/>
              </a:ext>
            </a:extLst>
          </p:cNvPr>
          <p:cNvCxnSpPr>
            <a:cxnSpLocks/>
          </p:cNvCxnSpPr>
          <p:nvPr/>
        </p:nvCxnSpPr>
        <p:spPr>
          <a:xfrm>
            <a:off x="3450856" y="3726540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5A9650-52DB-80A8-1E1C-6175183753C7}"/>
              </a:ext>
            </a:extLst>
          </p:cNvPr>
          <p:cNvCxnSpPr>
            <a:cxnSpLocks/>
          </p:cNvCxnSpPr>
          <p:nvPr/>
        </p:nvCxnSpPr>
        <p:spPr>
          <a:xfrm>
            <a:off x="3481536" y="4604117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5D6580-D5F3-9A0C-BC95-5F67A6C11C2D}"/>
              </a:ext>
            </a:extLst>
          </p:cNvPr>
          <p:cNvCxnSpPr>
            <a:cxnSpLocks/>
          </p:cNvCxnSpPr>
          <p:nvPr/>
        </p:nvCxnSpPr>
        <p:spPr>
          <a:xfrm>
            <a:off x="3450857" y="5433166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86F9A1-B7E7-AC23-7863-BCD4CC3CE3A9}"/>
              </a:ext>
            </a:extLst>
          </p:cNvPr>
          <p:cNvCxnSpPr>
            <a:cxnSpLocks/>
          </p:cNvCxnSpPr>
          <p:nvPr/>
        </p:nvCxnSpPr>
        <p:spPr>
          <a:xfrm>
            <a:off x="3450857" y="6255252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B395FA73-56AE-65A3-A645-5F7AF8A1C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5527" y="1833504"/>
            <a:ext cx="700088" cy="7000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87C9B9C-CD6A-3EAE-D723-17AC8EB3FED8}"/>
              </a:ext>
            </a:extLst>
          </p:cNvPr>
          <p:cNvSpPr txBox="1"/>
          <p:nvPr/>
        </p:nvSpPr>
        <p:spPr>
          <a:xfrm>
            <a:off x="4745615" y="199888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 Documents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B3C784-FAB2-214A-2FC4-515EEDE7C126}"/>
              </a:ext>
            </a:extLst>
          </p:cNvPr>
          <p:cNvCxnSpPr>
            <a:cxnSpLocks/>
          </p:cNvCxnSpPr>
          <p:nvPr/>
        </p:nvCxnSpPr>
        <p:spPr>
          <a:xfrm>
            <a:off x="3450856" y="2242723"/>
            <a:ext cx="46997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7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C2BFD3-F9CB-4D21-E324-10E5586E1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633364" cy="48021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3C5AB6-B33E-12B0-8252-F231A63709BF}"/>
              </a:ext>
            </a:extLst>
          </p:cNvPr>
          <p:cNvSpPr txBox="1">
            <a:spLocks/>
          </p:cNvSpPr>
          <p:nvPr/>
        </p:nvSpPr>
        <p:spPr>
          <a:xfrm>
            <a:off x="838200" y="-134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GitHub Repo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8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287B03-11F1-C1BF-1019-C46B4EF1F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8362"/>
            <a:ext cx="2556164" cy="4645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DAA40-0F52-EFBB-9ACD-8AFD948D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82" y="2132217"/>
            <a:ext cx="2193636" cy="4670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66F40-B35C-FE01-92B5-C1EF7EFED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49" y="2118362"/>
            <a:ext cx="2406651" cy="4674790"/>
          </a:xfrm>
          <a:prstGeom prst="rect">
            <a:avLst/>
          </a:prstGeom>
        </p:spPr>
      </p:pic>
      <p:pic>
        <p:nvPicPr>
          <p:cNvPr id="7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EDAC4F27-6F7E-A436-F319-3D4E5E1FA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6482" y="137140"/>
            <a:ext cx="779707" cy="790220"/>
          </a:xfrm>
          <a:prstGeom prst="rect">
            <a:avLst/>
          </a:prstGeom>
        </p:spPr>
      </p:pic>
      <p:pic>
        <p:nvPicPr>
          <p:cNvPr id="9" name="Picture 8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2DE98492-0682-FCB9-D21E-358B87D8E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47149" y="1330029"/>
            <a:ext cx="388804" cy="388804"/>
          </a:xfrm>
          <a:prstGeom prst="rect">
            <a:avLst/>
          </a:prstGeom>
        </p:spPr>
      </p:pic>
      <p:pic>
        <p:nvPicPr>
          <p:cNvPr id="10" name="Picture 9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EB83F035-F93F-4BA6-CE14-D21BB3F9D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999182" y="1330029"/>
            <a:ext cx="388804" cy="388804"/>
          </a:xfrm>
          <a:prstGeom prst="rect">
            <a:avLst/>
          </a:prstGeom>
        </p:spPr>
      </p:pic>
      <p:pic>
        <p:nvPicPr>
          <p:cNvPr id="11" name="Picture 10" descr="A blue folder with a black background&#10;&#10;Description automatically generated">
            <a:extLst>
              <a:ext uri="{FF2B5EF4-FFF2-40B4-BE49-F238E27FC236}">
                <a16:creationId xmlns:a16="http://schemas.microsoft.com/office/drawing/2014/main" id="{A61E043F-9CCC-FF4C-0886-9AC8AF5CA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38200" y="1330029"/>
            <a:ext cx="388804" cy="388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34A08A-9174-8F0E-1CB8-B6A97BD43421}"/>
              </a:ext>
            </a:extLst>
          </p:cNvPr>
          <p:cNvSpPr txBox="1"/>
          <p:nvPr/>
        </p:nvSpPr>
        <p:spPr>
          <a:xfrm>
            <a:off x="9335299" y="136459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58985-282F-D6FB-E06C-B73386A5DDF0}"/>
              </a:ext>
            </a:extLst>
          </p:cNvPr>
          <p:cNvSpPr txBox="1"/>
          <p:nvPr/>
        </p:nvSpPr>
        <p:spPr>
          <a:xfrm>
            <a:off x="5387986" y="135599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0750D-1B13-E543-F7AD-5E6CBB43970D}"/>
              </a:ext>
            </a:extLst>
          </p:cNvPr>
          <p:cNvSpPr txBox="1"/>
          <p:nvPr/>
        </p:nvSpPr>
        <p:spPr>
          <a:xfrm>
            <a:off x="1227004" y="1364599"/>
            <a:ext cx="18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3AAFA3-395F-2089-3908-FA561734B61F}"/>
              </a:ext>
            </a:extLst>
          </p:cNvPr>
          <p:cNvCxnSpPr>
            <a:cxnSpLocks/>
          </p:cNvCxnSpPr>
          <p:nvPr/>
        </p:nvCxnSpPr>
        <p:spPr>
          <a:xfrm>
            <a:off x="1717964" y="1134052"/>
            <a:ext cx="86265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D2951B-8290-FD9C-FF1A-04B96B2445E2}"/>
              </a:ext>
            </a:extLst>
          </p:cNvPr>
          <p:cNvCxnSpPr>
            <a:cxnSpLocks/>
          </p:cNvCxnSpPr>
          <p:nvPr/>
        </p:nvCxnSpPr>
        <p:spPr>
          <a:xfrm>
            <a:off x="1731819" y="1116884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3826E9-7071-0B64-F958-37171B551060}"/>
              </a:ext>
            </a:extLst>
          </p:cNvPr>
          <p:cNvCxnSpPr>
            <a:cxnSpLocks/>
          </p:cNvCxnSpPr>
          <p:nvPr/>
        </p:nvCxnSpPr>
        <p:spPr>
          <a:xfrm>
            <a:off x="5916336" y="1107074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FD09AA-B384-8948-F3CF-FB4966827D9A}"/>
              </a:ext>
            </a:extLst>
          </p:cNvPr>
          <p:cNvCxnSpPr>
            <a:cxnSpLocks/>
          </p:cNvCxnSpPr>
          <p:nvPr/>
        </p:nvCxnSpPr>
        <p:spPr>
          <a:xfrm>
            <a:off x="10344549" y="1107075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773AFA-352C-35DE-C881-50C6DDC4E57A}"/>
              </a:ext>
            </a:extLst>
          </p:cNvPr>
          <p:cNvCxnSpPr>
            <a:cxnSpLocks/>
          </p:cNvCxnSpPr>
          <p:nvPr/>
        </p:nvCxnSpPr>
        <p:spPr>
          <a:xfrm>
            <a:off x="1745674" y="1710815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E1A9D0-A9F4-187A-AC8A-A3EE94B541F6}"/>
              </a:ext>
            </a:extLst>
          </p:cNvPr>
          <p:cNvCxnSpPr>
            <a:cxnSpLocks/>
          </p:cNvCxnSpPr>
          <p:nvPr/>
        </p:nvCxnSpPr>
        <p:spPr>
          <a:xfrm>
            <a:off x="10372259" y="1710815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D06E78-7068-5B0E-7F8D-098D8471FC11}"/>
              </a:ext>
            </a:extLst>
          </p:cNvPr>
          <p:cNvCxnSpPr>
            <a:cxnSpLocks/>
          </p:cNvCxnSpPr>
          <p:nvPr/>
        </p:nvCxnSpPr>
        <p:spPr>
          <a:xfrm>
            <a:off x="5916336" y="1710815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30C587-DD98-5FBE-9BF6-25A91B88952E}"/>
              </a:ext>
            </a:extLst>
          </p:cNvPr>
          <p:cNvCxnSpPr>
            <a:cxnSpLocks/>
          </p:cNvCxnSpPr>
          <p:nvPr/>
        </p:nvCxnSpPr>
        <p:spPr>
          <a:xfrm>
            <a:off x="5916337" y="809635"/>
            <a:ext cx="0" cy="3244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76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58DC-AEA7-4E91-6BF8-102AFD80E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618" y="559990"/>
            <a:ext cx="9317182" cy="651597"/>
          </a:xfrm>
        </p:spPr>
        <p:txBody>
          <a:bodyPr>
            <a:normAutofit fontScale="90000"/>
          </a:bodyPr>
          <a:lstStyle/>
          <a:p>
            <a:r>
              <a:rPr lang="en-US" dirty="0"/>
              <a:t>Pre- Requisites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26A47-94B1-42D8-7DA7-2E5164BD4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5187" y="3591004"/>
            <a:ext cx="5149884" cy="3433256"/>
          </a:xfr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82C5939-1CFD-0F37-0B91-1E98F95E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008"/>
            <a:ext cx="1325563" cy="1325563"/>
          </a:xfrm>
          <a:prstGeom prst="rect">
            <a:avLst/>
          </a:prstGeom>
        </p:spPr>
      </p:pic>
      <p:pic>
        <p:nvPicPr>
          <p:cNvPr id="9" name="Picture 8" descr="A blue whale with boxes on it&#10;&#10;Description automatically generated">
            <a:extLst>
              <a:ext uri="{FF2B5EF4-FFF2-40B4-BE49-F238E27FC236}">
                <a16:creationId xmlns:a16="http://schemas.microsoft.com/office/drawing/2014/main" id="{86996916-CC6A-7054-3324-50BD6EB4E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76668" y="1628562"/>
            <a:ext cx="1927044" cy="13792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F53774-3E80-42FA-FFA4-3D7E16D37F1F}"/>
              </a:ext>
            </a:extLst>
          </p:cNvPr>
          <p:cNvCxnSpPr>
            <a:cxnSpLocks/>
          </p:cNvCxnSpPr>
          <p:nvPr/>
        </p:nvCxnSpPr>
        <p:spPr>
          <a:xfrm>
            <a:off x="1787229" y="3463642"/>
            <a:ext cx="451658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214177-071E-6867-CC92-2F7C86CC853F}"/>
              </a:ext>
            </a:extLst>
          </p:cNvPr>
          <p:cNvCxnSpPr>
            <a:cxnSpLocks/>
          </p:cNvCxnSpPr>
          <p:nvPr/>
        </p:nvCxnSpPr>
        <p:spPr>
          <a:xfrm>
            <a:off x="1787229" y="3463642"/>
            <a:ext cx="0" cy="174566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673544-8DDD-F03A-55F0-3D6864E259A4}"/>
              </a:ext>
            </a:extLst>
          </p:cNvPr>
          <p:cNvCxnSpPr>
            <a:cxnSpLocks/>
          </p:cNvCxnSpPr>
          <p:nvPr/>
        </p:nvCxnSpPr>
        <p:spPr>
          <a:xfrm>
            <a:off x="1787229" y="5209305"/>
            <a:ext cx="451658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46F62A-9E44-8B87-63CC-2E477BB23A32}"/>
              </a:ext>
            </a:extLst>
          </p:cNvPr>
          <p:cNvCxnSpPr>
            <a:cxnSpLocks/>
          </p:cNvCxnSpPr>
          <p:nvPr/>
        </p:nvCxnSpPr>
        <p:spPr>
          <a:xfrm>
            <a:off x="2784757" y="3463642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8A8BF1-F1F8-31C1-8FE7-C10952BF7F9D}"/>
              </a:ext>
            </a:extLst>
          </p:cNvPr>
          <p:cNvCxnSpPr>
            <a:cxnSpLocks/>
          </p:cNvCxnSpPr>
          <p:nvPr/>
        </p:nvCxnSpPr>
        <p:spPr>
          <a:xfrm>
            <a:off x="4461157" y="5209305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407117-F2BF-7E21-BA49-648624988DBE}"/>
              </a:ext>
            </a:extLst>
          </p:cNvPr>
          <p:cNvCxnSpPr>
            <a:cxnSpLocks/>
          </p:cNvCxnSpPr>
          <p:nvPr/>
        </p:nvCxnSpPr>
        <p:spPr>
          <a:xfrm>
            <a:off x="6276102" y="3463642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6555BA-0B77-BD68-CCF1-55B13FD3B3FB}"/>
              </a:ext>
            </a:extLst>
          </p:cNvPr>
          <p:cNvCxnSpPr>
            <a:cxnSpLocks/>
          </p:cNvCxnSpPr>
          <p:nvPr/>
        </p:nvCxnSpPr>
        <p:spPr>
          <a:xfrm>
            <a:off x="4461157" y="3435933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0D844D-D9D8-9F60-4EAA-378BD7D24610}"/>
              </a:ext>
            </a:extLst>
          </p:cNvPr>
          <p:cNvCxnSpPr>
            <a:cxnSpLocks/>
          </p:cNvCxnSpPr>
          <p:nvPr/>
        </p:nvCxnSpPr>
        <p:spPr>
          <a:xfrm>
            <a:off x="2784757" y="5209305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6A215D-932B-CC76-3735-320EB84AC46B}"/>
              </a:ext>
            </a:extLst>
          </p:cNvPr>
          <p:cNvCxnSpPr>
            <a:cxnSpLocks/>
          </p:cNvCxnSpPr>
          <p:nvPr/>
        </p:nvCxnSpPr>
        <p:spPr>
          <a:xfrm>
            <a:off x="6276102" y="5209305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F23B1A-D69F-612D-7BDD-BB17DD0CFDEB}"/>
              </a:ext>
            </a:extLst>
          </p:cNvPr>
          <p:cNvCxnSpPr>
            <a:cxnSpLocks/>
          </p:cNvCxnSpPr>
          <p:nvPr/>
        </p:nvCxnSpPr>
        <p:spPr>
          <a:xfrm>
            <a:off x="4461157" y="2923315"/>
            <a:ext cx="0" cy="5403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F8CB5DB-6A7F-7062-D5F7-83A5168A46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44724" y="885788"/>
            <a:ext cx="5149884" cy="36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0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54" y="365125"/>
            <a:ext cx="8901545" cy="1325563"/>
          </a:xfrm>
        </p:spPr>
        <p:txBody>
          <a:bodyPr/>
          <a:lstStyle/>
          <a:p>
            <a:r>
              <a:rPr lang="en-US" dirty="0"/>
              <a:t>Installation Steps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185" y="625871"/>
            <a:ext cx="804069" cy="804069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1AE45-C681-7D43-76E9-F0FEB068CE72}"/>
              </a:ext>
            </a:extLst>
          </p:cNvPr>
          <p:cNvCxnSpPr>
            <a:cxnSpLocks/>
          </p:cNvCxnSpPr>
          <p:nvPr/>
        </p:nvCxnSpPr>
        <p:spPr>
          <a:xfrm>
            <a:off x="5818909" y="1953492"/>
            <a:ext cx="0" cy="415076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DABC5C-78E3-8668-D783-9BDFFDFE47A0}"/>
              </a:ext>
            </a:extLst>
          </p:cNvPr>
          <p:cNvCxnSpPr>
            <a:cxnSpLocks/>
          </p:cNvCxnSpPr>
          <p:nvPr/>
        </p:nvCxnSpPr>
        <p:spPr>
          <a:xfrm flipH="1">
            <a:off x="4239491" y="1981199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19C21C87-5D47-0E8E-7F97-4AE82F738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4658" y="1544528"/>
            <a:ext cx="766900" cy="777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686859-E9FA-CD90-48E5-11B7A5BA0354}"/>
              </a:ext>
            </a:extLst>
          </p:cNvPr>
          <p:cNvSpPr txBox="1"/>
          <p:nvPr/>
        </p:nvSpPr>
        <p:spPr>
          <a:xfrm>
            <a:off x="1494365" y="179653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 the GitHub Repo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615FD4-0C5B-CEB9-BF9F-FE94C96D5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109" y="2321768"/>
            <a:ext cx="777240" cy="7772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0DB6FB-4930-FD63-6927-CD82CFA5CCC7}"/>
              </a:ext>
            </a:extLst>
          </p:cNvPr>
          <p:cNvCxnSpPr>
            <a:cxnSpLocks/>
          </p:cNvCxnSpPr>
          <p:nvPr/>
        </p:nvCxnSpPr>
        <p:spPr>
          <a:xfrm flipH="1">
            <a:off x="5818909" y="2766859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F9A695-8134-0B56-FD7E-0431D600361F}"/>
              </a:ext>
            </a:extLst>
          </p:cNvPr>
          <p:cNvSpPr txBox="1"/>
          <p:nvPr/>
        </p:nvSpPr>
        <p:spPr>
          <a:xfrm>
            <a:off x="8437349" y="248565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and Install Docker</a:t>
            </a:r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073FDA-E80B-9F71-A862-D29B99AE8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25" y="3313652"/>
            <a:ext cx="777240" cy="777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211F11-D813-BC9F-C5C3-C21688A3C07F}"/>
              </a:ext>
            </a:extLst>
          </p:cNvPr>
          <p:cNvSpPr txBox="1"/>
          <p:nvPr/>
        </p:nvSpPr>
        <p:spPr>
          <a:xfrm>
            <a:off x="1481558" y="3382542"/>
            <a:ext cx="258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terminal in the cloned folder.</a:t>
            </a:r>
          </a:p>
        </p:txBody>
      </p:sp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BD340E-5EDD-B150-A6F7-EB83B54E9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211" y="4018701"/>
            <a:ext cx="777240" cy="7772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AB7D5F-1B83-13DC-BAA1-9484BD6BB685}"/>
              </a:ext>
            </a:extLst>
          </p:cNvPr>
          <p:cNvSpPr txBox="1"/>
          <p:nvPr/>
        </p:nvSpPr>
        <p:spPr>
          <a:xfrm>
            <a:off x="8437349" y="4116883"/>
            <a:ext cx="270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Command </a:t>
            </a:r>
          </a:p>
          <a:p>
            <a:r>
              <a:rPr lang="en-US" dirty="0"/>
              <a:t>”docker compose build”</a:t>
            </a: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76FA0E-4386-3673-ECD5-E3B0C5A4C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48" y="4692134"/>
            <a:ext cx="777240" cy="7772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DBFEC8-8CFC-3B97-4FF9-C5C7F19BA952}"/>
              </a:ext>
            </a:extLst>
          </p:cNvPr>
          <p:cNvSpPr txBox="1"/>
          <p:nvPr/>
        </p:nvSpPr>
        <p:spPr>
          <a:xfrm>
            <a:off x="1537788" y="4757588"/>
            <a:ext cx="270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Command </a:t>
            </a:r>
          </a:p>
          <a:p>
            <a:r>
              <a:rPr lang="en-US" dirty="0"/>
              <a:t>”docker compose up”</a:t>
            </a:r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5EEAF66-E554-D591-31AD-8C115D2FA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0109" y="5715635"/>
            <a:ext cx="777240" cy="7772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BDC9BA-BEA2-F584-312C-C8E471F84D22}"/>
              </a:ext>
            </a:extLst>
          </p:cNvPr>
          <p:cNvSpPr txBox="1"/>
          <p:nvPr/>
        </p:nvSpPr>
        <p:spPr>
          <a:xfrm>
            <a:off x="8437349" y="5781089"/>
            <a:ext cx="270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that simple!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99EFE-5C89-13B2-D356-B54AD6F33669}"/>
              </a:ext>
            </a:extLst>
          </p:cNvPr>
          <p:cNvCxnSpPr>
            <a:cxnSpLocks/>
          </p:cNvCxnSpPr>
          <p:nvPr/>
        </p:nvCxnSpPr>
        <p:spPr>
          <a:xfrm flipH="1">
            <a:off x="4239491" y="3643017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498F11-C005-FE85-7C9E-7AAB33259B7E}"/>
              </a:ext>
            </a:extLst>
          </p:cNvPr>
          <p:cNvCxnSpPr>
            <a:cxnSpLocks/>
          </p:cNvCxnSpPr>
          <p:nvPr/>
        </p:nvCxnSpPr>
        <p:spPr>
          <a:xfrm flipH="1">
            <a:off x="4239491" y="5080753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BADFF8-3411-F6D3-996D-A55F60030806}"/>
              </a:ext>
            </a:extLst>
          </p:cNvPr>
          <p:cNvCxnSpPr>
            <a:cxnSpLocks/>
          </p:cNvCxnSpPr>
          <p:nvPr/>
        </p:nvCxnSpPr>
        <p:spPr>
          <a:xfrm flipH="1">
            <a:off x="5805053" y="6090400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F7B2B-1F79-83A2-6FFA-EF292907DDFA}"/>
              </a:ext>
            </a:extLst>
          </p:cNvPr>
          <p:cNvCxnSpPr>
            <a:cxnSpLocks/>
          </p:cNvCxnSpPr>
          <p:nvPr/>
        </p:nvCxnSpPr>
        <p:spPr>
          <a:xfrm flipH="1">
            <a:off x="5805053" y="4425613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06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54" y="365125"/>
            <a:ext cx="8901545" cy="1325563"/>
          </a:xfrm>
        </p:spPr>
        <p:txBody>
          <a:bodyPr/>
          <a:lstStyle/>
          <a:p>
            <a:r>
              <a:rPr lang="en-US" dirty="0"/>
              <a:t>Deployment Steps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185" y="625871"/>
            <a:ext cx="804069" cy="804069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1AE45-C681-7D43-76E9-F0FEB068CE72}"/>
              </a:ext>
            </a:extLst>
          </p:cNvPr>
          <p:cNvCxnSpPr>
            <a:cxnSpLocks/>
          </p:cNvCxnSpPr>
          <p:nvPr/>
        </p:nvCxnSpPr>
        <p:spPr>
          <a:xfrm>
            <a:off x="5818909" y="1953492"/>
            <a:ext cx="0" cy="390698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DABC5C-78E3-8668-D783-9BDFFDFE47A0}"/>
              </a:ext>
            </a:extLst>
          </p:cNvPr>
          <p:cNvCxnSpPr>
            <a:cxnSpLocks/>
          </p:cNvCxnSpPr>
          <p:nvPr/>
        </p:nvCxnSpPr>
        <p:spPr>
          <a:xfrm flipH="1">
            <a:off x="4239491" y="1981199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4" descr="A black cat in a circle&#10;&#10;Description automatically generated">
            <a:extLst>
              <a:ext uri="{FF2B5EF4-FFF2-40B4-BE49-F238E27FC236}">
                <a16:creationId xmlns:a16="http://schemas.microsoft.com/office/drawing/2014/main" id="{19C21C87-5D47-0E8E-7F97-4AE82F738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4658" y="1544528"/>
            <a:ext cx="766900" cy="777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686859-E9FA-CD90-48E5-11B7A5BA0354}"/>
              </a:ext>
            </a:extLst>
          </p:cNvPr>
          <p:cNvSpPr txBox="1"/>
          <p:nvPr/>
        </p:nvSpPr>
        <p:spPr>
          <a:xfrm>
            <a:off x="1481558" y="1602293"/>
            <a:ext cx="256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Add, Commit, and push the changes in git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615FD4-0C5B-CEB9-BF9F-FE94C96D50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26036" y="3518362"/>
            <a:ext cx="777240" cy="7772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0DB6FB-4930-FD63-6927-CD82CFA5CCC7}"/>
              </a:ext>
            </a:extLst>
          </p:cNvPr>
          <p:cNvCxnSpPr>
            <a:cxnSpLocks/>
          </p:cNvCxnSpPr>
          <p:nvPr/>
        </p:nvCxnSpPr>
        <p:spPr>
          <a:xfrm flipH="1">
            <a:off x="5846618" y="3916786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F9A695-8134-0B56-FD7E-0431D600361F}"/>
              </a:ext>
            </a:extLst>
          </p:cNvPr>
          <p:cNvSpPr txBox="1"/>
          <p:nvPr/>
        </p:nvSpPr>
        <p:spPr>
          <a:xfrm>
            <a:off x="8203276" y="3518362"/>
            <a:ext cx="314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Jenkins CI/ CD will run the tests and deploy the app</a:t>
            </a:r>
          </a:p>
          <a:p>
            <a:r>
              <a:rPr lang="en-US" sz="1200" dirty="0"/>
              <a:t>(Jenkins process shown in the further slide)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211F11-D813-BC9F-C5C3-C21688A3C07F}"/>
              </a:ext>
            </a:extLst>
          </p:cNvPr>
          <p:cNvSpPr txBox="1"/>
          <p:nvPr/>
        </p:nvSpPr>
        <p:spPr>
          <a:xfrm>
            <a:off x="1576175" y="5406402"/>
            <a:ext cx="2582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will be done automatically by Jenkins</a:t>
            </a:r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5EEAF66-E554-D591-31AD-8C115D2FA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9" y="5479447"/>
            <a:ext cx="777240" cy="77724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99EFE-5C89-13B2-D356-B54AD6F33669}"/>
              </a:ext>
            </a:extLst>
          </p:cNvPr>
          <p:cNvCxnSpPr>
            <a:cxnSpLocks/>
          </p:cNvCxnSpPr>
          <p:nvPr/>
        </p:nvCxnSpPr>
        <p:spPr>
          <a:xfrm flipH="1">
            <a:off x="4239491" y="5860473"/>
            <a:ext cx="16071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DCE-3AAC-CD64-5C2C-318D3FEF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77" y="365125"/>
            <a:ext cx="9739746" cy="1325563"/>
          </a:xfrm>
        </p:spPr>
        <p:txBody>
          <a:bodyPr>
            <a:normAutofit/>
          </a:bodyPr>
          <a:lstStyle/>
          <a:p>
            <a:r>
              <a:rPr lang="en-US" dirty="0"/>
              <a:t>Deployment Steps – </a:t>
            </a:r>
            <a:r>
              <a:rPr lang="en-US" sz="2700" dirty="0"/>
              <a:t>Jenkins Environments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A0BDF-B99B-B4C8-60DE-908B3D67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08" y="625871"/>
            <a:ext cx="804069" cy="80406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06AAC-AF4E-7F3F-8056-F818B6124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77" y="1429940"/>
            <a:ext cx="9116296" cy="50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0604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F1B30"/>
      </a:dk2>
      <a:lt2>
        <a:srgbClr val="F0F3F3"/>
      </a:lt2>
      <a:accent1>
        <a:srgbClr val="C34D66"/>
      </a:accent1>
      <a:accent2>
        <a:srgbClr val="B13B86"/>
      </a:accent2>
      <a:accent3>
        <a:srgbClr val="BD4DC3"/>
      </a:accent3>
      <a:accent4>
        <a:srgbClr val="7A3BB1"/>
      </a:accent4>
      <a:accent5>
        <a:srgbClr val="5A4DC3"/>
      </a:accent5>
      <a:accent6>
        <a:srgbClr val="3B5EB1"/>
      </a:accent6>
      <a:hlink>
        <a:srgbClr val="7959C7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216</Words>
  <Application>Microsoft Macintosh PowerPoint</Application>
  <PresentationFormat>Widescreen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AvenirNext LT Pro Medium</vt:lpstr>
      <vt:lpstr>Sagona Book</vt:lpstr>
      <vt:lpstr>Segoe UI Semilight</vt:lpstr>
      <vt:lpstr>ExploreVTI</vt:lpstr>
      <vt:lpstr>ParkEZ Github Repo</vt:lpstr>
      <vt:lpstr>GitHub Repo Link</vt:lpstr>
      <vt:lpstr>GitHub Repo structure</vt:lpstr>
      <vt:lpstr>PowerPoint Presentation</vt:lpstr>
      <vt:lpstr>PowerPoint Presentation</vt:lpstr>
      <vt:lpstr>Pre- Requisites</vt:lpstr>
      <vt:lpstr>Installation Steps</vt:lpstr>
      <vt:lpstr>Deployment Steps</vt:lpstr>
      <vt:lpstr>Deployment Steps – Jenkins Environments</vt:lpstr>
      <vt:lpstr>Deployment Steps – Jenkins Dev pipeline</vt:lpstr>
      <vt:lpstr>Deployment Steps – Jenkins QA pipeline</vt:lpstr>
      <vt:lpstr>Deployment Steps – Jenkins Logs</vt:lpstr>
      <vt:lpstr>Deployment Steps – Jenkins Deployment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ParkEZ Github Repo</dc:title>
  <dc:creator>Swayambhu Dhuri</dc:creator>
  <cp:lastModifiedBy>Swayambhu Dhuri</cp:lastModifiedBy>
  <cp:revision>3</cp:revision>
  <dcterms:created xsi:type="dcterms:W3CDTF">2023-11-02T15:58:04Z</dcterms:created>
  <dcterms:modified xsi:type="dcterms:W3CDTF">2023-11-03T00:49:48Z</dcterms:modified>
</cp:coreProperties>
</file>